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75" r:id="rId6"/>
    <p:sldId id="277" r:id="rId7"/>
    <p:sldId id="276" r:id="rId8"/>
    <p:sldId id="278" r:id="rId9"/>
    <p:sldId id="280" r:id="rId10"/>
    <p:sldId id="282" r:id="rId11"/>
    <p:sldId id="281" r:id="rId12"/>
    <p:sldId id="261" r:id="rId13"/>
    <p:sldId id="283" r:id="rId14"/>
    <p:sldId id="262" r:id="rId15"/>
    <p:sldId id="284" r:id="rId16"/>
    <p:sldId id="285" r:id="rId17"/>
    <p:sldId id="286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21EB7-F313-2C84-967B-582B8DDC5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0CA26-2717-E971-E4B8-87933C006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7EC6-1D1F-2D5C-D27C-1A941707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EAF4B-823F-FA32-1463-3633FC05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9523B-7910-13D2-AF9D-6C400C79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3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D0145-E557-6CA7-6C52-6CD09E0D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85C263-7494-0E35-DF95-6D298CCB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0246F-F3BF-E804-5120-4A1D0F82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13184-1C70-7253-95F2-BF43AF18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75054-B09A-4EDA-427F-8C5E34D0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E2F390-F048-BBFE-9AB5-75C2D3010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2E8732-13D1-91F8-C5BA-980474005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E1DFA-097C-6E82-4DB8-2E83D071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A043-9372-5F63-77E8-053A2D4E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B75F0-439A-C5CD-4794-18172B69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7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39C50-8527-408E-C201-6172DB76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7A611-C52E-6437-96DD-0A53D42C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3436-7EAB-BA94-883E-9943DE03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89416-CDD0-5C1D-0612-4463DDA0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559BA-899D-BECF-616C-4D8E7395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FD0422-2573-C6B3-2E0B-DED644C854EA}"/>
              </a:ext>
            </a:extLst>
          </p:cNvPr>
          <p:cNvCxnSpPr>
            <a:cxnSpLocks/>
          </p:cNvCxnSpPr>
          <p:nvPr userDrawn="1"/>
        </p:nvCxnSpPr>
        <p:spPr>
          <a:xfrm>
            <a:off x="-103136" y="765110"/>
            <a:ext cx="514166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2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3D4FA-B7FF-885C-FC35-3859C10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8B6DD-6938-1830-81E6-E93A6D36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405A7-8642-6C33-51FA-3DD20A86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DE8D7-4310-139D-28A1-B8856EA5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F1A0D-5145-4438-D4F1-AEFA0AD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1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F9FF6-5300-98EA-CF5F-7DA9DC34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FA748-A034-1687-4307-437EAECDE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87F9D-C866-F339-E1BA-60C9285A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E856-26F6-82BA-42BD-BE8E7438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E5015-252A-B5D4-1191-ECA03879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47184-0AA2-8067-0574-48E8C2EB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7670B-DFF7-0404-8C6B-935ECEFE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69F465-B1A2-ED6A-4A3D-9AF87E94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4CA9F-8ACA-3148-D03A-54B677399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AB7931-E2EB-BB13-A45C-0ACCF6712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A514B5-AC31-E7C4-2444-B7E2BC497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9D429A-AC73-F81A-D03B-8AF0AB8B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2B9BC2-9CBA-3D56-EE37-33602F15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CA256A-8411-481F-493B-571C336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D633B-8904-E202-4DD5-D8C11AF9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D300A4-E305-A425-0906-410D5F1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A51E6-C0D2-C9DE-83BC-51FB6BE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BB1376-2D67-065A-A374-EA52CDC6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777B4-B9EE-ED4C-83A4-1C8EB4CE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C58C-0008-B046-4431-A3D91048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B1E50-5769-2514-7CAF-A48BCD30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5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4F87-B75D-2819-4F3A-0CB9BCC6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F547E-1A38-556D-F05F-6DBC833D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A354C-A1D2-1B41-CA06-684AD7C5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C954B-40C1-F4EB-70DC-88CDA49B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8C426-2832-E9FD-13C9-A4BE7A5E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1B8A4-3716-AA7D-6AF3-B56E2C87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2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6394-855A-D715-EF5F-388AD94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0A7704-C6B5-C1E7-C54C-8A6630C73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AB9A-4D04-386D-D749-9B51F78E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00EAF-56A7-D73A-16B2-0245A622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BB37D-4B9D-7E3E-B1C7-71B8F34B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40516-5296-51AF-192E-FE9A9145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05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AFA8CA-DE04-2400-4205-77DC7232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3" y="52549"/>
            <a:ext cx="10515600" cy="712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B3B3B-5F9B-EA7B-7FA9-0144FEAE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0AF74-044C-D3BD-3B22-B5BA7D636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90184-7ADC-B1F8-9E95-6E5EC3C48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07584-95CB-834F-188B-0418CA48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KocF9RSn4I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333CE-62FA-929C-F9DA-7D90E7996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Shooting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39DED4-F88F-F67E-C00C-F2664E029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/>
              <a:t>https://github.com/Marriages/2D-Shooting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1D540-EFD7-04FF-6246-959FF42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B3B72-0EDD-4540-E57A-F9100F78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FF9E6-23C8-C884-1933-77CDA47D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86795"/>
            <a:ext cx="10800000" cy="60712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F5E5D3-E1C6-F432-F69F-F6B440E27B63}"/>
              </a:ext>
            </a:extLst>
          </p:cNvPr>
          <p:cNvSpPr/>
          <p:nvPr/>
        </p:nvSpPr>
        <p:spPr>
          <a:xfrm>
            <a:off x="1512880" y="3204594"/>
            <a:ext cx="4871079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버튼을 클릭한 상태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Slider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통해 음악 크기 조절 가능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 Menu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이전화면으로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돌아감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28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 err="1"/>
              <a:t>메인씬</a:t>
            </a:r>
            <a:r>
              <a:rPr lang="ko-KR" altLang="en-US" dirty="0"/>
              <a:t> 옵션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AB761-058C-20A5-4A8C-68329098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07317"/>
            <a:ext cx="10800000" cy="60506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5D9362-9397-4EB7-ABAD-685353B27E73}"/>
              </a:ext>
            </a:extLst>
          </p:cNvPr>
          <p:cNvSpPr/>
          <p:nvPr/>
        </p:nvSpPr>
        <p:spPr>
          <a:xfrm>
            <a:off x="838613" y="1149291"/>
            <a:ext cx="4035391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진행도중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버튼을 클릭해서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언제든지 게임을 멈출 수 있음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AAA099-F78F-9848-CA02-F333F161C2D7}"/>
              </a:ext>
            </a:extLst>
          </p:cNvPr>
          <p:cNvSpPr/>
          <p:nvPr/>
        </p:nvSpPr>
        <p:spPr>
          <a:xfrm>
            <a:off x="838612" y="3095863"/>
            <a:ext cx="4035391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다시 게임 재개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음악 크기 조정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Restart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다시 시작</a:t>
            </a:r>
          </a:p>
        </p:txBody>
      </p:sp>
    </p:spTree>
    <p:extLst>
      <p:ext uri="{BB962C8B-B14F-4D97-AF65-F5344CB8AC3E}">
        <p14:creationId xmlns:p14="http://schemas.microsoft.com/office/powerpoint/2010/main" val="99249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EF56E-0110-B199-6E3E-C8A5F110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- Manager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15B01B-B681-3CBE-1D4F-B5F109FF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61" y="800561"/>
            <a:ext cx="8377662" cy="6057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0F2489-8748-9AD8-5002-C4CA1ED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00560"/>
            <a:ext cx="1906716" cy="60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E1BBC-0051-3AF1-86D2-3A9E4A6D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– Enemy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0E3E06-F672-95D0-807D-B0B14903F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39" y="1048624"/>
            <a:ext cx="9561122" cy="5485890"/>
          </a:xfrm>
        </p:spPr>
      </p:pic>
    </p:spTree>
    <p:extLst>
      <p:ext uri="{BB962C8B-B14F-4D97-AF65-F5344CB8AC3E}">
        <p14:creationId xmlns:p14="http://schemas.microsoft.com/office/powerpoint/2010/main" val="271880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1006679"/>
            <a:ext cx="11093741" cy="517028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자주 생성되는 </a:t>
            </a:r>
            <a:r>
              <a:rPr lang="en-US" altLang="ko-KR" sz="2000" dirty="0"/>
              <a:t>Enemy, Bullet</a:t>
            </a:r>
            <a:r>
              <a:rPr lang="ko-KR" altLang="en-US" sz="2000" dirty="0"/>
              <a:t>등에 </a:t>
            </a:r>
            <a:r>
              <a:rPr lang="en-US" altLang="ko-KR" sz="2000" dirty="0" err="1"/>
              <a:t>ObjectPool</a:t>
            </a:r>
            <a:r>
              <a:rPr lang="en-US" altLang="ko-KR" sz="2000" dirty="0"/>
              <a:t> </a:t>
            </a:r>
            <a:r>
              <a:rPr lang="ko-KR" altLang="en-US" sz="2000" dirty="0"/>
              <a:t>기법을 제네릭으로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69321-D9BA-1BB2-B068-9F9849A8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" y="1388946"/>
            <a:ext cx="5585614" cy="2436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438E25-EE00-5DF9-B74E-D1821F5C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30" y="3978959"/>
            <a:ext cx="3533091" cy="2580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822AA6-ECAB-5D64-DAE2-642AA06B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08" y="3984391"/>
            <a:ext cx="3120180" cy="257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BF0BBE-D3CE-5639-B1FF-F2C25E0DF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2" y="3984390"/>
            <a:ext cx="3209826" cy="25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2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1006679"/>
            <a:ext cx="11093741" cy="5170284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EnemyBoss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순차적인 패턴을 </a:t>
            </a:r>
            <a:r>
              <a:rPr lang="en-US" altLang="ko-KR" sz="2000" dirty="0" err="1"/>
              <a:t>ActionQueue</a:t>
            </a:r>
            <a:r>
              <a:rPr lang="ko-KR" altLang="en-US" sz="2000" dirty="0"/>
              <a:t>를 이용하여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A76C3-233C-5C63-16FA-8ADE90BE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" y="1439761"/>
            <a:ext cx="4029075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F89B2D-4D0E-0C26-A769-8F525DE8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439761"/>
            <a:ext cx="3990975" cy="2647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F4F6E-62B3-89E2-C008-4FFF8E5B7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53" y="1439761"/>
            <a:ext cx="39243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1006679"/>
            <a:ext cx="11093741" cy="5170284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EnemyBase</a:t>
            </a:r>
            <a:r>
              <a:rPr lang="ko-KR" altLang="en-US" sz="2000" dirty="0"/>
              <a:t>를 상속받는 </a:t>
            </a:r>
            <a:r>
              <a:rPr lang="en-US" altLang="ko-KR" sz="2000" dirty="0" err="1"/>
              <a:t>DirectEnemy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SignEnemy</a:t>
            </a:r>
            <a:r>
              <a:rPr lang="en-US" altLang="ko-KR" sz="2000" dirty="0"/>
              <a:t> </a:t>
            </a:r>
            <a:r>
              <a:rPr lang="ko-KR" altLang="en-US" sz="2000" dirty="0"/>
              <a:t>구조</a:t>
            </a:r>
            <a:endParaRPr lang="en-US" altLang="ko-KR" sz="2000" dirty="0"/>
          </a:p>
          <a:p>
            <a:r>
              <a:rPr lang="ko-KR" altLang="en-US" sz="2000" dirty="0"/>
              <a:t>게임의 진행을 제어하는 </a:t>
            </a:r>
            <a:r>
              <a:rPr lang="en-US" altLang="ko-KR" sz="2000" dirty="0" err="1"/>
              <a:t>GamaManager</a:t>
            </a:r>
            <a:endParaRPr lang="en-US" altLang="ko-KR" sz="2000" dirty="0"/>
          </a:p>
          <a:p>
            <a:r>
              <a:rPr lang="ko-KR" altLang="en-US" sz="2000" dirty="0"/>
              <a:t>사운드를 제어하는 </a:t>
            </a:r>
            <a:r>
              <a:rPr lang="en-US" altLang="ko-KR" sz="2000" dirty="0" err="1"/>
              <a:t>AudioManager</a:t>
            </a:r>
            <a:endParaRPr lang="en-US" altLang="ko-KR" sz="2000" dirty="0"/>
          </a:p>
          <a:p>
            <a:r>
              <a:rPr lang="en-US" altLang="ko-KR" sz="2000" dirty="0"/>
              <a:t>UI</a:t>
            </a:r>
            <a:r>
              <a:rPr lang="ko-KR" altLang="en-US" sz="2000" dirty="0"/>
              <a:t>를 제어하는 </a:t>
            </a:r>
            <a:r>
              <a:rPr lang="en-US" altLang="ko-KR" sz="2000" dirty="0" err="1"/>
              <a:t>UIController</a:t>
            </a:r>
            <a:endParaRPr lang="en-US" altLang="ko-KR" sz="2000" dirty="0"/>
          </a:p>
          <a:p>
            <a:r>
              <a:rPr lang="ko-KR" altLang="en-US" sz="2000" dirty="0"/>
              <a:t>스테이지 종료 후 선택하는 랜덤 능력치를 </a:t>
            </a:r>
            <a:r>
              <a:rPr lang="en-US" altLang="ko-KR" sz="2000" dirty="0"/>
              <a:t>List</a:t>
            </a:r>
            <a:r>
              <a:rPr lang="ko-KR" altLang="en-US" sz="2000" dirty="0"/>
              <a:t>를 이용해서 </a:t>
            </a:r>
            <a:r>
              <a:rPr lang="ko-KR" altLang="en-US" sz="2000" dirty="0" err="1"/>
              <a:t>셔플</a:t>
            </a:r>
            <a:r>
              <a:rPr lang="en-US" altLang="ko-KR" sz="2000" dirty="0"/>
              <a:t>, </a:t>
            </a:r>
            <a:r>
              <a:rPr lang="ko-KR" altLang="en-US" sz="2000" dirty="0"/>
              <a:t>중복 발생</a:t>
            </a:r>
            <a:r>
              <a:rPr lang="en-US" altLang="ko-KR" sz="2000" dirty="0"/>
              <a:t>x 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692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38473-C35C-E172-8300-0A79A903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ko-KR" altLang="en-US" dirty="0" err="1"/>
              <a:t>외부참조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8C266-C34A-E082-E005-553D62D2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6" y="1065402"/>
            <a:ext cx="11068574" cy="5111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/>
              <a:t>ChatGPT</a:t>
            </a:r>
            <a:r>
              <a:rPr lang="ko-KR" altLang="en-US" sz="1800" dirty="0"/>
              <a:t>의 도움을 받음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 err="1"/>
              <a:t>UIChoiced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ShuffleAbility</a:t>
            </a:r>
            <a:br>
              <a:rPr lang="en-US" altLang="ko-KR" sz="1800" dirty="0"/>
            </a:br>
            <a:r>
              <a:rPr lang="en-US" altLang="ko-KR" sz="1800" dirty="0" err="1"/>
              <a:t>ObjectPool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제네릭타입</a:t>
            </a:r>
            <a:br>
              <a:rPr lang="en-US" altLang="ko-KR" sz="1800" dirty="0"/>
            </a:br>
            <a:r>
              <a:rPr lang="en-US" altLang="ko-KR" sz="1800" dirty="0" err="1"/>
              <a:t>EnemyBoss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ActionQueue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7450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64E1-B4A0-EA0F-3CAB-AE5B318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F7BCC-CBA1-0EE4-4C26-44B039489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199401"/>
              </p:ext>
            </p:extLst>
          </p:nvPr>
        </p:nvGraphicFramePr>
        <p:xfrm>
          <a:off x="110782" y="1530220"/>
          <a:ext cx="11970436" cy="486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1330816326"/>
                    </a:ext>
                  </a:extLst>
                </a:gridCol>
                <a:gridCol w="9527955">
                  <a:extLst>
                    <a:ext uri="{9D8B030D-6E8A-4147-A177-3AD203B41FA5}">
                      <a16:colId xmlns:a16="http://schemas.microsoft.com/office/drawing/2014/main" val="1776051798"/>
                    </a:ext>
                  </a:extLst>
                </a:gridCol>
              </a:tblGrid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분       류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165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장       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2D Shooting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37398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 목표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라운드의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보스를처치하고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우주의 평화를 지키자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0806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사용한 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Unity, Visual Studio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1452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플 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랫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 폼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Window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980543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 기간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2023/05/07 ~ 2023/05/15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85796"/>
                  </a:ext>
                </a:extLst>
              </a:tr>
              <a:tr h="1086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액션큐를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이용한 보스 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게임매니저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오디오매니저를 이용한 자원관리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72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1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E5102-B581-3BBA-BE4E-8CA12EF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게임플레이 영상</a:t>
            </a:r>
            <a:r>
              <a:rPr lang="en-US" altLang="ko-KR" sz="1800" dirty="0"/>
              <a:t>(https://www.youtube.com/watch?v=lKocF9RSn4I&amp;feature=youtu.be)</a:t>
            </a:r>
            <a:endParaRPr lang="ko-KR" altLang="en-US" dirty="0"/>
          </a:p>
        </p:txBody>
      </p:sp>
      <p:pic>
        <p:nvPicPr>
          <p:cNvPr id="7" name="온라인 미디어 6" title="2D Shooting Remaking 2023 05 18 14 30 17">
            <a:hlinkClick r:id="" action="ppaction://media"/>
            <a:extLst>
              <a:ext uri="{FF2B5EF4-FFF2-40B4-BE49-F238E27FC236}">
                <a16:creationId xmlns:a16="http://schemas.microsoft.com/office/drawing/2014/main" id="{5EB30231-E349-D14A-804F-9923D7FC47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9755" y="765110"/>
            <a:ext cx="10786188" cy="60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9ABD429-9A4A-E01A-FCD1-EB4852BCB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2986099"/>
            <a:ext cx="545573" cy="172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0EC358-1813-3A43-5C1C-8AD1AAF0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D5D2C-36B7-8B74-4349-42CA034E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36" y="3072242"/>
            <a:ext cx="1065526" cy="860612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8FA1250-3B29-26EC-8B7A-220C78835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24637"/>
              </p:ext>
            </p:extLst>
          </p:nvPr>
        </p:nvGraphicFramePr>
        <p:xfrm>
          <a:off x="6006840" y="1216006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기본 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 Key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 S A 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7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0878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FD3586-BE08-75C1-3431-C6D01667F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83981"/>
              </p:ext>
            </p:extLst>
          </p:nvPr>
        </p:nvGraphicFramePr>
        <p:xfrm>
          <a:off x="6006840" y="4093040"/>
          <a:ext cx="4064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강화 가능한 플레이어 능력치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3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개수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총알발사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0059"/>
                  </a:ext>
                </a:extLst>
              </a:tr>
            </a:tbl>
          </a:graphicData>
        </a:graphic>
      </p:graphicFrame>
      <p:pic>
        <p:nvPicPr>
          <p:cNvPr id="6" name="내용 개체 틀 10">
            <a:extLst>
              <a:ext uri="{FF2B5EF4-FFF2-40B4-BE49-F238E27FC236}">
                <a16:creationId xmlns:a16="http://schemas.microsoft.com/office/drawing/2014/main" id="{75958DEB-28EB-BB61-E15E-E6EACA9E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268761"/>
            <a:ext cx="545573" cy="172285"/>
          </a:xfrm>
          <a:prstGeom prst="rect">
            <a:avLst/>
          </a:prstGeom>
        </p:spPr>
      </p:pic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213B7631-0023-1419-F1DD-E7C8AA48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551423"/>
            <a:ext cx="545573" cy="172285"/>
          </a:xfrm>
          <a:prstGeom prst="rect">
            <a:avLst/>
          </a:prstGeo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EC1CF982-ECD9-D641-2B25-9CB288B5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2" y="3834085"/>
            <a:ext cx="545573" cy="17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A68C73-65B7-142B-5922-D1D07AE8BEA9}"/>
              </a:ext>
            </a:extLst>
          </p:cNvPr>
          <p:cNvSpPr txBox="1"/>
          <p:nvPr/>
        </p:nvSpPr>
        <p:spPr>
          <a:xfrm>
            <a:off x="2481892" y="372370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♥ ♥ ♥</a:t>
            </a:r>
          </a:p>
        </p:txBody>
      </p:sp>
    </p:spTree>
    <p:extLst>
      <p:ext uri="{BB962C8B-B14F-4D97-AF65-F5344CB8AC3E}">
        <p14:creationId xmlns:p14="http://schemas.microsoft.com/office/powerpoint/2010/main" val="417392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E1C729-CD64-F5B1-E8B8-05CBA3A95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2120407"/>
            <a:ext cx="770966" cy="770960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3C380A6B-1528-C831-5E65-4547E8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4721264"/>
            <a:ext cx="770966" cy="77096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3FC4E65-E55F-C1F3-26E2-D770F8EC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11543"/>
              </p:ext>
            </p:extLst>
          </p:nvPr>
        </p:nvGraphicFramePr>
        <p:xfrm>
          <a:off x="4064000" y="1056273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직선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774063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3477E2-1912-AB21-39A7-7689E8BE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50377"/>
              </p:ext>
            </p:extLst>
          </p:nvPr>
        </p:nvGraphicFramePr>
        <p:xfrm>
          <a:off x="4064000" y="3808804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Sign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Sin </a:t>
                      </a:r>
                      <a:r>
                        <a:rPr lang="ko-KR" altLang="en-US" dirty="0"/>
                        <a:t>그래프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진동주기 </a:t>
                      </a:r>
                      <a:r>
                        <a:rPr lang="en-US" altLang="ko-KR" dirty="0"/>
                        <a:t>7f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57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5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71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961C57-6A85-50AA-A283-F7E1B3321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5" t="16908" r="33677" b="54964"/>
          <a:stretch/>
        </p:blipFill>
        <p:spPr>
          <a:xfrm rot="5400000">
            <a:off x="340288" y="2194046"/>
            <a:ext cx="3603814" cy="2763828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CF829F61-0216-CCCB-C7B4-366B5C24B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34672"/>
              </p:ext>
            </p:extLst>
          </p:nvPr>
        </p:nvGraphicFramePr>
        <p:xfrm>
          <a:off x="4063999" y="2463440"/>
          <a:ext cx="631164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582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315582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Boss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직선총알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 err="1"/>
                        <a:t>유도총알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 6 </a:t>
                      </a:r>
                      <a:r>
                        <a:rPr lang="ko-KR" altLang="en-US" dirty="0"/>
                        <a:t>마리 소환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조준 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초뒤</a:t>
                      </a:r>
                      <a:r>
                        <a:rPr lang="ko-KR" altLang="en-US" dirty="0"/>
                        <a:t> 돌진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ActionQueue</a:t>
                      </a:r>
                      <a:r>
                        <a:rPr lang="ko-KR" altLang="en-US" dirty="0"/>
                        <a:t>를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99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튜토리얼 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1DF64-9D39-55CA-0913-8E08E2B8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66955"/>
            <a:ext cx="10800000" cy="59910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400610-81A2-BE38-F343-F6E6F616D960}"/>
              </a:ext>
            </a:extLst>
          </p:cNvPr>
          <p:cNvSpPr/>
          <p:nvPr/>
        </p:nvSpPr>
        <p:spPr>
          <a:xfrm>
            <a:off x="4711460" y="4054151"/>
            <a:ext cx="4871079" cy="240263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시작시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활성화되며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Enter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키를 누르기 전까지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진행 불가</a:t>
            </a:r>
          </a:p>
        </p:txBody>
      </p:sp>
    </p:spTree>
    <p:extLst>
      <p:ext uri="{BB962C8B-B14F-4D97-AF65-F5344CB8AC3E}">
        <p14:creationId xmlns:p14="http://schemas.microsoft.com/office/powerpoint/2010/main" val="408961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능력 선택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2C40-0D31-5975-4D1A-475AB42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65110"/>
            <a:ext cx="10800000" cy="61175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4ECE9E-AE2C-BC79-E6FE-61D204C618AF}"/>
              </a:ext>
            </a:extLst>
          </p:cNvPr>
          <p:cNvSpPr/>
          <p:nvPr/>
        </p:nvSpPr>
        <p:spPr>
          <a:xfrm>
            <a:off x="3660461" y="2307565"/>
            <a:ext cx="4871079" cy="303261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가지의 능력이 있으며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데미지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총알속도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총알수용량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이동속도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스테이지를 클리어할 경우 능력 선택 가능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- 1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 클리어 후 능력 선택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 클리어 후 능력 선택</a:t>
            </a:r>
          </a:p>
        </p:txBody>
      </p:sp>
    </p:spTree>
    <p:extLst>
      <p:ext uri="{BB962C8B-B14F-4D97-AF65-F5344CB8AC3E}">
        <p14:creationId xmlns:p14="http://schemas.microsoft.com/office/powerpoint/2010/main" val="386765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9068F-0BCA-4B6E-7A01-87AC9DE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76250"/>
            <a:ext cx="10800000" cy="60817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34AD2C-755B-5CF1-21EB-C33D44533B46}"/>
              </a:ext>
            </a:extLst>
          </p:cNvPr>
          <p:cNvSpPr/>
          <p:nvPr/>
        </p:nvSpPr>
        <p:spPr>
          <a:xfrm>
            <a:off x="2788006" y="4446165"/>
            <a:ext cx="4871079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GameStart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게임이 시작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배경음악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효과음 조절 가능</a:t>
            </a:r>
          </a:p>
        </p:txBody>
      </p:sp>
    </p:spTree>
    <p:extLst>
      <p:ext uri="{BB962C8B-B14F-4D97-AF65-F5344CB8AC3E}">
        <p14:creationId xmlns:p14="http://schemas.microsoft.com/office/powerpoint/2010/main" val="233089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449</Words>
  <Application>Microsoft Office PowerPoint</Application>
  <PresentationFormat>와이드스크린</PresentationFormat>
  <Paragraphs>121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2D Shooting</vt:lpstr>
      <vt:lpstr>개요</vt:lpstr>
      <vt:lpstr>게임플레이 영상(https://www.youtube.com/watch?v=lKocF9RSn4I&amp;feature=youtu.be)</vt:lpstr>
      <vt:lpstr>시스템 - 플레이어</vt:lpstr>
      <vt:lpstr>시스템 - 적</vt:lpstr>
      <vt:lpstr>시스템 - 적</vt:lpstr>
      <vt:lpstr>시스템 – UI – 튜토리얼 창</vt:lpstr>
      <vt:lpstr>시스템 – UI – 능력 선택 창</vt:lpstr>
      <vt:lpstr>시스템 – UI – 타이틀씬</vt:lpstr>
      <vt:lpstr>시스템 – UI – 타이틀씬 옵션</vt:lpstr>
      <vt:lpstr>시스템 – UI – 메인씬 옵션</vt:lpstr>
      <vt:lpstr>UML - Manager</vt:lpstr>
      <vt:lpstr>UML – Enemy</vt:lpstr>
      <vt:lpstr>프로그래밍 기술 소개</vt:lpstr>
      <vt:lpstr>프로그래밍 기술 소개</vt:lpstr>
      <vt:lpstr>프로그래밍 기술 소개</vt:lpstr>
      <vt:lpstr>소스코드 외부참조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admin</cp:lastModifiedBy>
  <cp:revision>47</cp:revision>
  <dcterms:created xsi:type="dcterms:W3CDTF">2023-05-15T05:36:06Z</dcterms:created>
  <dcterms:modified xsi:type="dcterms:W3CDTF">2023-05-18T13:42:16Z</dcterms:modified>
</cp:coreProperties>
</file>